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861" r:id="rId2"/>
    <p:sldId id="1139" r:id="rId3"/>
    <p:sldId id="1161" r:id="rId4"/>
    <p:sldId id="1140" r:id="rId5"/>
    <p:sldId id="1153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0" autoAdjust="0"/>
    <p:restoredTop sz="82468" autoAdjust="0"/>
  </p:normalViewPr>
  <p:slideViewPr>
    <p:cSldViewPr>
      <p:cViewPr varScale="1">
        <p:scale>
          <a:sx n="171" d="100"/>
          <a:sy n="171" d="100"/>
        </p:scale>
        <p:origin x="168" y="3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12/21/21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707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273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223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79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1:26-38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384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sixth month the angel Gabriel was sent from God to a city of Galilee named Nazareth,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a virgin betrothed to a man whose name was Joseph, of the house of David.  And the virgin’s name was Mary.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he came to her and said, “Greetings, O favoured one, the Lord is with you!”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she was greatly troubled at the saying, and tried to discern what sort of greeting this might be.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 angel said to her, “Do not be afraid, Mary, for you have found favour with God.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03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behold, you will conceive in your womb and bear a son, and you shall call his name Jesus.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will be great and will be called the Son of the Most High.  And the Lord God will give to him the throne of his father David,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he will reign over the house of Jacob forever, and of his kingdom there will be no end.” </a:t>
            </a:r>
          </a:p>
          <a:p>
            <a:pPr indent="1524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Mary said to the angel, “How will this be, since I am a virgin?”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125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 angel answered her, “The Holy Spirit will come upon you, and the power of the Most High will overshadow you;  therefore the child to be born will be called holy — the Son of God.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behold, your relative Elizabeth in her old age has also conceived a son, and this is the sixth month with her who was called barren.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nothing will be impossible with God.”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Mary said, “Behold, I am the servant of the Lord;  let it be to me according to your word.”  And the angel departed from her.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095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Birth of Jesus Christ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–   the most profound moment in the history of the Earth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34E61-96F7-C547-94A5-C993A8AC581D}"/>
              </a:ext>
            </a:extLst>
          </p:cNvPr>
          <p:cNvSpPr txBox="1"/>
          <p:nvPr/>
        </p:nvSpPr>
        <p:spPr>
          <a:xfrm>
            <a:off x="4495" y="337220"/>
            <a:ext cx="9139505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Son of God, born as the most fragile and dependant of creatures.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purpose for coming:  to be executed on the cross (to pay the penalty of our sins)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431540" y="1009673"/>
            <a:ext cx="8280920" cy="10251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will be great and will be called the Son of the Most High.  And the Lord God will give to him the throne of his father David,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he will reign over the house of Jacob forever, and of his kingdom there will be no end.”</a:t>
            </a:r>
            <a:r>
              <a:rPr lang="en-AU" dirty="0"/>
              <a:t> </a:t>
            </a:r>
            <a:endParaRPr lang="en-AU" sz="17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70C110-C196-B746-AD20-5E93CAB2F7E1}"/>
              </a:ext>
            </a:extLst>
          </p:cNvPr>
          <p:cNvSpPr txBox="1"/>
          <p:nvPr/>
        </p:nvSpPr>
        <p:spPr>
          <a:xfrm>
            <a:off x="0" y="2059258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Jesus is the Son of the Most High.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0A2403-0433-5840-AF02-332957DB64FE}"/>
              </a:ext>
            </a:extLst>
          </p:cNvPr>
          <p:cNvSpPr txBox="1"/>
          <p:nvPr/>
        </p:nvSpPr>
        <p:spPr>
          <a:xfrm>
            <a:off x="0" y="4215566"/>
            <a:ext cx="914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Jesus will return as King of the Eternal Kingdom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C88390-1618-5942-960A-169D6CFAFC94}"/>
              </a:ext>
            </a:extLst>
          </p:cNvPr>
          <p:cNvSpPr txBox="1"/>
          <p:nvPr/>
        </p:nvSpPr>
        <p:spPr>
          <a:xfrm>
            <a:off x="323528" y="2381610"/>
            <a:ext cx="8820472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not one to be ignored;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put our hope, faith and trust in Him is to receive life;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7AC7BC-B25B-9147-B753-0DEC70670D69}"/>
              </a:ext>
            </a:extLst>
          </p:cNvPr>
          <p:cNvSpPr txBox="1"/>
          <p:nvPr/>
        </p:nvSpPr>
        <p:spPr>
          <a:xfrm>
            <a:off x="330963" y="2980961"/>
            <a:ext cx="882047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is glorified when we confess Jesus as “Lord” (my master I willingly submit to)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D9AA7A-81C4-4E4D-BD39-451A3B2712F8}"/>
              </a:ext>
            </a:extLst>
          </p:cNvPr>
          <p:cNvSpPr txBox="1"/>
          <p:nvPr/>
        </p:nvSpPr>
        <p:spPr>
          <a:xfrm>
            <a:off x="353266" y="3508785"/>
            <a:ext cx="8820472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right to worship Him.  True worship – holy living (with Christ in our hearts)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Christmas is not just a time for celebration, but for worship.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0B8823-B52A-E64C-AA01-A945EE4040EB}"/>
              </a:ext>
            </a:extLst>
          </p:cNvPr>
          <p:cNvSpPr txBox="1"/>
          <p:nvPr/>
        </p:nvSpPr>
        <p:spPr>
          <a:xfrm>
            <a:off x="316096" y="4519829"/>
            <a:ext cx="8820472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Jesus came the first time, Israel were hoping for their ruling king.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Jesus comes again, He will come to establish His Kingdom forever.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862B25-4C2F-524E-958B-110398EA3E8B}"/>
              </a:ext>
            </a:extLst>
          </p:cNvPr>
          <p:cNvSpPr txBox="1"/>
          <p:nvPr/>
        </p:nvSpPr>
        <p:spPr>
          <a:xfrm>
            <a:off x="330963" y="5239460"/>
            <a:ext cx="882047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Christmas is a reminder to be ready for His 2</a:t>
            </a:r>
            <a:r>
              <a:rPr lang="en-AU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coming.  What a joy!!!</a:t>
            </a:r>
          </a:p>
        </p:txBody>
      </p:sp>
    </p:spTree>
    <p:extLst>
      <p:ext uri="{BB962C8B-B14F-4D97-AF65-F5344CB8AC3E}">
        <p14:creationId xmlns:p14="http://schemas.microsoft.com/office/powerpoint/2010/main" val="379813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35" grpId="0" animBg="1" autoUpdateAnimBg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142322</TotalTime>
  <Words>583</Words>
  <Application>Microsoft Macintosh PowerPoint</Application>
  <PresentationFormat>On-screen Show (16:10)</PresentationFormat>
  <Paragraphs>29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2349</cp:revision>
  <cp:lastPrinted>2021-12-16T07:24:23Z</cp:lastPrinted>
  <dcterms:created xsi:type="dcterms:W3CDTF">2016-11-04T06:28:01Z</dcterms:created>
  <dcterms:modified xsi:type="dcterms:W3CDTF">2021-12-21T03:19:12Z</dcterms:modified>
</cp:coreProperties>
</file>